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!d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56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71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56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7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5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8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2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1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93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61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37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5D873-EB96-4E9B-8F7E-599146C8E97A}" type="datetimeFigureOut">
              <a:rPr lang="ru-RU" smtClean="0"/>
              <a:t>25.01.2021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44CB1-18F8-4BBD-9628-DAF950787D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8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!d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zipenko2014.wixsite.com/monolastswi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0700" y="355600"/>
            <a:ext cx="10960100" cy="5448300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11500" b="1" i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Статья-рассказ об объединении</a:t>
            </a:r>
            <a:br>
              <a:rPr lang="ru-RU" sz="11500" b="1" i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800" b="1" i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«Плавание в ластах».</a:t>
            </a:r>
            <a:endParaRPr lang="ru-RU" sz="8800" b="1" i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6108700"/>
            <a:ext cx="6096000" cy="7493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Цыпенко Мария</a:t>
            </a:r>
            <a:endParaRPr lang="ru-RU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9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280900" cy="2184399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объединения «Плавание в ластах»</a:t>
            </a:r>
            <a:endParaRPr lang="ru-RU" sz="66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2184400"/>
            <a:ext cx="12280900" cy="4673599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«Плавание в ластах» было создано в 2003 году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плавательного бассейна школы №163. С  1 сентября 2013 года и по настоящее время объединение существует на базе МБУ «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портивный комплекс» в бассейне «Нептун».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242800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" y="1"/>
            <a:ext cx="12177713" cy="115570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 объединения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3"/>
          </p:nvPr>
        </p:nvSpPr>
        <p:spPr>
          <a:xfrm>
            <a:off x="7505700" y="7260432"/>
            <a:ext cx="5183188" cy="823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sz="quarter" idx="4"/>
          </p:nvPr>
        </p:nvSpPr>
        <p:spPr>
          <a:xfrm>
            <a:off x="5816600" y="1155702"/>
            <a:ext cx="6375400" cy="5702298"/>
          </a:xfrm>
        </p:spPr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ru-RU" b="0" dirty="0" smtClean="0"/>
              <a:t> 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Цыпенко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Николаевна </a:t>
            </a:r>
            <a:r>
              <a:rPr lang="en-US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высшей категории дополнительного образования центра «Витязь» имени Героя Советского Союза И.Н. Арсеньева. </a:t>
            </a:r>
          </a:p>
          <a:p>
            <a:pPr marL="0" indent="0" fontAlgn="base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Николаевна родилась 14.08.1970г.р.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Красноярске -45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 году с отличием </a:t>
            </a: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закончила Красноярский техникум физической культуры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1993 году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тренерский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отделения плавания в Омском Институте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культуры. Имеет 1 судейскую категорию.</a:t>
            </a:r>
            <a:endParaRPr lang="ru-RU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1"/>
            <a:ext cx="5732756" cy="553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6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729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объединения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0" y="1155700"/>
            <a:ext cx="12192000" cy="57023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в ластах – дисциплина подводного спорта, которая заключается в преодолении в ластах различных по длине дистанций за наименьшее время. Плавание в ластах подразделяется на: плавание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ластах,( моно и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гиперласты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в классических ластах, подводное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(плавание с баллоном под водой),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ныряние в ластах в длину, эстафетное плавание в ластах и эстафетное плавание в классических ластах.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 марафонские заплывы и эстафета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(4х2км) проводятся на открытой воде. Участники соревнований делятся на возрастные группы. В центре «Витязь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объединение «Плавание в ластах»  относится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физкультурно-спортивной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9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Успехи объединения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5626"/>
            <a:ext cx="6096000" cy="420687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с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          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воспитанники объединения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становились победителями и призёрами в соревнованиях муниципального и краевого уровня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98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132"/>
            <a:ext cx="12242800" cy="6986131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-101600" y="1244600"/>
            <a:ext cx="12293600" cy="490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b="1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1600" y="-255964"/>
            <a:ext cx="12192000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Победители и призёры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г. Ачинска, декабрь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 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 Раков Влад - 2 место;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г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Канска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2015 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– Бабурина Света – 3 место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– 3 место;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 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-Дворников Кирилл – 2 место; Ямской Никита- 2 место;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– 3 место; Раков Влад – два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места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Дележов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Егор – 3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 г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–четыре 2-х места; Тимощенко Мирон – 2 место;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Дележов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Егор – 2 место; Ямской Никита два 2-х места и 3 место; Бабурина Света –два 3-х места;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Карасёв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Илья – 3 место; Васильев Иван – три 3-х места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 г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внесли в копилку объединения 23 медали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 г. -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медалей,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 г.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- 8 медалей.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7907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Открытый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кубок г.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Ачинска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2016г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Бакуменко Даниил – 2 место,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– 3 место.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г.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Зеленогорска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2015г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Бабурина Света – 3 место; 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2016г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- 1 место на дистанции 200м в/л;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- 2 место на дистанции 100м в/л;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на дистанции 50м в/л - 3 место; Тимощенко Мирон- 2 место; Команда «Витязь» в эстафетном плавании 4х50м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 – 2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место. 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2017г.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авовали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6 медалей;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2018г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.-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8 медалей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2019 г.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8 медалей.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г. Красноярска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2017г.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Бабурина Света -3 место на дистанции 200м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/л, 2 место -  на дистанции 100м в/л; Бакуменко Даниил – 3 место на дистанции - 50м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/л;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- 2 место на дистанции 200м в/л; 2 место – 400м в/л; 3 место – 50м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/л.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Открытые краевые соревнования - Кубок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Сибири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2017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г.-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Солуянова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Марина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- 3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место; Бабурина Света – 3 место;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Красноярского края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 г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Бронза в эстафете 4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100м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Первенство России  2019 г.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2 участника,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Всероссийские соревнования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Бабурина Света – 10 место.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 период с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2014-2020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год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выполнили КМС - 1 чел.,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 спортивный разряд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- 4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чел., 2 спортивный разряд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- 6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чел.; 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спортивный разряд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1 юношеский разряд – 11 чел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юношеский разряд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чел., 1 юношеский разряд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чел., </a:t>
            </a:r>
          </a:p>
          <a:p>
            <a:pPr algn="just"/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</a:t>
            </a:r>
            <a:r>
              <a:rPr lang="ru-RU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://czipenko2014.wixsite.com/monolastswim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), раздел «Старты».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5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5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C:\Users\В Э Л К А М\Desktop\IMG_20181108_192449 (1)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t="43869" r="13962" b="1800"/>
          <a:stretch/>
        </p:blipFill>
        <p:spPr bwMode="auto">
          <a:xfrm>
            <a:off x="0" y="1"/>
            <a:ext cx="12415935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6414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12192000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объединении «Плавание в ластах» возраст воспитанников составляет от 8 лет до 14 лет. Предпрофессиональная программа рассчитана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Записаться можно позвонив по телефону: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8-929-337-54-25</a:t>
            </a:r>
            <a:endParaRPr lang="ru-RU" sz="1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48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713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Статья-рассказ об объединении «Плавание в ластах».</vt:lpstr>
      <vt:lpstr>Создание объединения «Плавание в ластах»</vt:lpstr>
      <vt:lpstr>Педагог объединения</vt:lpstr>
      <vt:lpstr>Вид деятельности объединения</vt:lpstr>
      <vt:lpstr>Успехи объединения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Статья-рассказ об объединении «Плавание в ластах»</dc:title>
  <dc:creator>В Э Л К А М</dc:creator>
  <cp:lastModifiedBy>В Э Л К А М</cp:lastModifiedBy>
  <cp:revision>33</cp:revision>
  <dcterms:created xsi:type="dcterms:W3CDTF">2018-11-14T12:49:21Z</dcterms:created>
  <dcterms:modified xsi:type="dcterms:W3CDTF">2021-01-25T04:28:14Z</dcterms:modified>
</cp:coreProperties>
</file>